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</p:sldIdLst>
  <p:sldSz cx="7559675" cy="105838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6006"/>
  </p:normalViewPr>
  <p:slideViewPr>
    <p:cSldViewPr snapToGrid="0" snapToObjects="1">
      <p:cViewPr varScale="1">
        <p:scale>
          <a:sx n="72" d="100"/>
          <a:sy n="72" d="100"/>
        </p:scale>
        <p:origin x="3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32129"/>
            <a:ext cx="6425724" cy="368475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58979"/>
            <a:ext cx="5669756" cy="2555316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2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3493"/>
            <a:ext cx="1630055" cy="89693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3493"/>
            <a:ext cx="4795669" cy="896933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8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9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38619"/>
            <a:ext cx="6520220" cy="4402592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082862"/>
            <a:ext cx="6520220" cy="2315219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2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17463"/>
            <a:ext cx="3212862" cy="67153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17463"/>
            <a:ext cx="3212862" cy="67153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2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3495"/>
            <a:ext cx="6520220" cy="204572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94517"/>
            <a:ext cx="3198096" cy="127153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66050"/>
            <a:ext cx="3198096" cy="56863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94517"/>
            <a:ext cx="3213847" cy="127153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66050"/>
            <a:ext cx="3213847" cy="56863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3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4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4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5591"/>
            <a:ext cx="2438192" cy="246956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23882"/>
            <a:ext cx="3827085" cy="7521403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75159"/>
            <a:ext cx="2438192" cy="5882375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9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5591"/>
            <a:ext cx="2438192" cy="246956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23882"/>
            <a:ext cx="3827085" cy="7521403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75159"/>
            <a:ext cx="2438192" cy="5882375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3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3495"/>
            <a:ext cx="6520220" cy="2045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17463"/>
            <a:ext cx="6520220" cy="671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09675"/>
            <a:ext cx="1700927" cy="563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09675"/>
            <a:ext cx="2551390" cy="563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09675"/>
            <a:ext cx="1700927" cy="563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5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2FA054B-B034-D842-954F-1AB92DC0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115"/>
            <a:ext cx="7559675" cy="10583863"/>
          </a:xfrm>
          <a:prstGeom prst="rect">
            <a:avLst/>
          </a:prstGeom>
        </p:spPr>
      </p:pic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5120F93-D33F-4747-8144-61088F335231}"/>
              </a:ext>
            </a:extLst>
          </p:cNvPr>
          <p:cNvSpPr/>
          <p:nvPr/>
        </p:nvSpPr>
        <p:spPr>
          <a:xfrm>
            <a:off x="701140" y="1832567"/>
            <a:ext cx="6463169" cy="902344"/>
          </a:xfrm>
          <a:prstGeom prst="roundRect">
            <a:avLst/>
          </a:prstGeom>
          <a:gradFill flip="none" rotWithShape="1">
            <a:gsLst>
              <a:gs pos="63989">
                <a:srgbClr val="659B41"/>
              </a:gs>
              <a:gs pos="71995">
                <a:srgbClr val="5D903C"/>
              </a:gs>
              <a:gs pos="76983">
                <a:srgbClr val="588939"/>
              </a:gs>
              <a:gs pos="90010">
                <a:srgbClr val="4C7631"/>
              </a:gs>
              <a:gs pos="28014">
                <a:srgbClr val="95C675"/>
              </a:gs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5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2022</a:t>
            </a:r>
            <a:r>
              <a:rPr kumimoji="1" lang="ja-JP" altLang="en-US" sz="2205" b="1">
                <a:latin typeface="HGPMinchoE" panose="02020900000000000000" pitchFamily="18" charset="-128"/>
                <a:ea typeface="HGPMinchoE" panose="02020900000000000000" pitchFamily="18" charset="-128"/>
              </a:rPr>
              <a:t>年</a:t>
            </a:r>
            <a:r>
              <a:rPr kumimoji="1" lang="en-US" altLang="ja-JP" sz="3086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12</a:t>
            </a:r>
            <a:r>
              <a:rPr kumimoji="1" lang="ja-JP" altLang="en-US" sz="2205" b="1">
                <a:latin typeface="HGPMinchoE" panose="02020900000000000000" pitchFamily="18" charset="-128"/>
                <a:ea typeface="HGPMinchoE" panose="02020900000000000000" pitchFamily="18" charset="-128"/>
              </a:rPr>
              <a:t>月</a:t>
            </a:r>
            <a:r>
              <a:rPr kumimoji="1" lang="en-US" altLang="ja-JP" sz="3086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2</a:t>
            </a:r>
            <a:r>
              <a:rPr kumimoji="1" lang="ja-JP" altLang="en-US" sz="2205" b="1">
                <a:latin typeface="HGPMinchoE" panose="02020900000000000000" pitchFamily="18" charset="-128"/>
                <a:ea typeface="HGPMinchoE" panose="02020900000000000000" pitchFamily="18" charset="-128"/>
              </a:rPr>
              <a:t>日</a:t>
            </a:r>
            <a:r>
              <a:rPr kumimoji="1" lang="en-US" altLang="ja-JP" sz="2205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(</a:t>
            </a:r>
            <a:r>
              <a:rPr kumimoji="1" lang="ja-JP" altLang="en-US" sz="2205" b="1">
                <a:latin typeface="HGPMinchoE" panose="02020900000000000000" pitchFamily="18" charset="-128"/>
                <a:ea typeface="HGPMinchoE" panose="02020900000000000000" pitchFamily="18" charset="-128"/>
              </a:rPr>
              <a:t>金</a:t>
            </a:r>
            <a:r>
              <a:rPr kumimoji="1" lang="en-US" altLang="ja-JP" sz="2205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)〜2023</a:t>
            </a:r>
            <a:r>
              <a:rPr kumimoji="1" lang="ja-JP" altLang="en-US" sz="2205" b="1">
                <a:latin typeface="HGPMinchoE" panose="02020900000000000000" pitchFamily="18" charset="-128"/>
                <a:ea typeface="HGPMinchoE" panose="02020900000000000000" pitchFamily="18" charset="-128"/>
              </a:rPr>
              <a:t>年</a:t>
            </a:r>
            <a:r>
              <a:rPr kumimoji="1" lang="en-US" altLang="ja-JP" sz="3086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1</a:t>
            </a:r>
            <a:r>
              <a:rPr kumimoji="1" lang="ja-JP" altLang="en-US" sz="2205" b="1">
                <a:latin typeface="HGPMinchoE" panose="02020900000000000000" pitchFamily="18" charset="-128"/>
                <a:ea typeface="HGPMinchoE" panose="02020900000000000000" pitchFamily="18" charset="-128"/>
              </a:rPr>
              <a:t>月</a:t>
            </a:r>
            <a:r>
              <a:rPr kumimoji="1" lang="en-US" altLang="ja-JP" sz="3086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31</a:t>
            </a:r>
            <a:r>
              <a:rPr kumimoji="1" lang="ja-JP" altLang="en-US" sz="2205" b="1">
                <a:latin typeface="HGPMinchoE" panose="02020900000000000000" pitchFamily="18" charset="-128"/>
                <a:ea typeface="HGPMinchoE" panose="02020900000000000000" pitchFamily="18" charset="-128"/>
              </a:rPr>
              <a:t>日</a:t>
            </a:r>
            <a:r>
              <a:rPr kumimoji="1" lang="en-US" altLang="ja-JP" sz="2205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(</a:t>
            </a:r>
            <a:r>
              <a:rPr kumimoji="1" lang="ja-JP" altLang="en-US" sz="2205" b="1">
                <a:latin typeface="HGPMinchoE" panose="02020900000000000000" pitchFamily="18" charset="-128"/>
                <a:ea typeface="HGPMinchoE" panose="02020900000000000000" pitchFamily="18" charset="-128"/>
              </a:rPr>
              <a:t>火</a:t>
            </a:r>
            <a:r>
              <a:rPr kumimoji="1" lang="en-US" altLang="ja-JP" sz="2205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)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6A940A6-7150-0944-AE38-824EE4BC3810}"/>
              </a:ext>
            </a:extLst>
          </p:cNvPr>
          <p:cNvSpPr/>
          <p:nvPr/>
        </p:nvSpPr>
        <p:spPr>
          <a:xfrm>
            <a:off x="1" y="-19804"/>
            <a:ext cx="7559674" cy="1323012"/>
          </a:xfrm>
          <a:prstGeom prst="rect">
            <a:avLst/>
          </a:prstGeom>
          <a:solidFill>
            <a:schemeClr val="bg2">
              <a:alpha val="37102"/>
            </a:schemeClr>
          </a:solidFill>
        </p:spPr>
        <p:txBody>
          <a:bodyPr wrap="square" lIns="100796" tIns="50398" rIns="100796" bIns="5039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3968" b="1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ホワイトニング</a:t>
            </a:r>
            <a:endParaRPr lang="en-US" altLang="ja-JP" sz="3968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 algn="ctr"/>
            <a:r>
              <a:rPr lang="ja-JP" altLang="en-US" sz="3968" b="1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ウィンターキャンペーン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85A2446-9760-414E-8239-E78FC42A58B7}"/>
              </a:ext>
            </a:extLst>
          </p:cNvPr>
          <p:cNvGrpSpPr/>
          <p:nvPr/>
        </p:nvGrpSpPr>
        <p:grpSpPr>
          <a:xfrm rot="241456">
            <a:off x="55777" y="1422833"/>
            <a:ext cx="3663079" cy="719429"/>
            <a:chOff x="317792" y="1718836"/>
            <a:chExt cx="3941974" cy="76261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BF947B8-B967-834D-BBF0-BEBD2F41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55" b="96479" l="1090" r="95640">
                          <a14:foregroundMark x1="6540" y1="45775" x2="6540" y2="45775"/>
                          <a14:foregroundMark x1="4203" y1="35783" x2="11853" y2="37324"/>
                          <a14:foregroundMark x1="11853" y1="37324" x2="21662" y2="29577"/>
                          <a14:foregroundMark x1="20163" y1="26056" x2="9809" y2="38028"/>
                          <a14:foregroundMark x1="9809" y1="38028" x2="9673" y2="38732"/>
                          <a14:foregroundMark x1="10354" y1="34507" x2="12670" y2="35211"/>
                          <a14:foregroundMark x1="19346" y1="83099" x2="19346" y2="83099"/>
                          <a14:foregroundMark x1="19210" y1="97887" x2="19210" y2="97887"/>
                          <a14:foregroundMark x1="17187" y1="89977" x2="17847" y2="88028"/>
                          <a14:foregroundMark x1="15804" y1="76761" x2="11853" y2="78873"/>
                          <a14:foregroundMark x1="91281" y1="40141" x2="91281" y2="40141"/>
                          <a14:foregroundMark x1="94687" y1="75352" x2="94687" y2="75352"/>
                          <a14:foregroundMark x1="94823" y1="26761" x2="94823" y2="26761"/>
                          <a14:foregroundMark x1="95640" y1="77465" x2="95640" y2="77465"/>
                          <a14:backgroundMark x1="5858" y1="19718" x2="5858" y2="19718"/>
                          <a14:backgroundMark x1="1090" y1="38028" x2="1090" y2="38028"/>
                          <a14:backgroundMark x1="1362" y1="40141" x2="681" y2="33803"/>
                          <a14:backgroundMark x1="2044" y1="44366" x2="545" y2="30282"/>
                          <a14:backgroundMark x1="1771" y1="44366" x2="954" y2="33099"/>
                          <a14:backgroundMark x1="1907" y1="41549" x2="1226" y2="30282"/>
                          <a14:backgroundMark x1="1090" y1="32394" x2="1226" y2="29577"/>
                          <a14:backgroundMark x1="1635" y1="41549" x2="954" y2="31690"/>
                          <a14:backgroundMark x1="954" y1="38732" x2="954" y2="38732"/>
                          <a14:backgroundMark x1="2180" y1="42254" x2="2180" y2="42254"/>
                          <a14:backgroundMark x1="2180" y1="41549" x2="2316" y2="29577"/>
                          <a14:backgroundMark x1="2316" y1="28873" x2="1362" y2="35211"/>
                          <a14:backgroundMark x1="1362" y1="34507" x2="1499" y2="40845"/>
                          <a14:backgroundMark x1="15395" y1="92958" x2="15668" y2="97183"/>
                          <a14:backgroundMark x1="20163" y1="99296" x2="21390" y2="97887"/>
                        </a14:backgroundRemoval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84831">
              <a:off x="317792" y="1718836"/>
              <a:ext cx="3941974" cy="762616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FB14DA1-F75B-DF49-9BB3-B52FB9AC6726}"/>
                </a:ext>
              </a:extLst>
            </p:cNvPr>
            <p:cNvSpPr txBox="1"/>
            <p:nvPr/>
          </p:nvSpPr>
          <p:spPr>
            <a:xfrm rot="20520761">
              <a:off x="1371703" y="1975751"/>
              <a:ext cx="1752967" cy="313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23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PMinchoE" panose="02020900000000000000" pitchFamily="18" charset="-128"/>
                  <a:ea typeface="HGPMinchoE" panose="02020900000000000000" pitchFamily="18" charset="-128"/>
                </a:rPr>
                <a:t>キャンペーン期間</a:t>
              </a:r>
            </a:p>
          </p:txBody>
        </p:sp>
      </p:grp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33AA47B5-9A57-C74F-A52C-82BDE94426AA}"/>
              </a:ext>
            </a:extLst>
          </p:cNvPr>
          <p:cNvSpPr/>
          <p:nvPr/>
        </p:nvSpPr>
        <p:spPr>
          <a:xfrm>
            <a:off x="1094739" y="3316620"/>
            <a:ext cx="5838770" cy="7398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kumimoji="1" lang="en-US" altLang="ja-JP" sz="220" b="1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en-US" altLang="ja-JP" sz="225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¥</a:t>
            </a:r>
            <a:r>
              <a:rPr kumimoji="1" lang="en-US" altLang="ja-JP" sz="2205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71,060 </a:t>
            </a:r>
            <a:r>
              <a:rPr kumimoji="1" lang="ja-JP" altLang="en-US" sz="2250" b="1">
                <a:latin typeface="HGPMinchoE" panose="02020900000000000000" pitchFamily="18" charset="-128"/>
                <a:ea typeface="HGPMinchoE" panose="02020900000000000000" pitchFamily="18" charset="-128"/>
              </a:rPr>
              <a:t>→</a:t>
            </a:r>
            <a:r>
              <a:rPr kumimoji="1" lang="en-US" altLang="ja-JP" sz="225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 ¥</a:t>
            </a:r>
            <a:r>
              <a:rPr kumimoji="1" lang="en-US" altLang="ja-JP" sz="3086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57,600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D5A91DF-F796-154D-B97A-F361D4D8CD46}"/>
              </a:ext>
            </a:extLst>
          </p:cNvPr>
          <p:cNvGrpSpPr/>
          <p:nvPr/>
        </p:nvGrpSpPr>
        <p:grpSpPr>
          <a:xfrm rot="241456">
            <a:off x="248127" y="2784116"/>
            <a:ext cx="3534866" cy="768244"/>
            <a:chOff x="317792" y="1718836"/>
            <a:chExt cx="3941974" cy="762616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499294-63BA-8D44-8706-A2DE5F06D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55" b="96479" l="1090" r="95640">
                          <a14:foregroundMark x1="6540" y1="45775" x2="6540" y2="45775"/>
                          <a14:foregroundMark x1="4203" y1="35783" x2="11853" y2="37324"/>
                          <a14:foregroundMark x1="11853" y1="37324" x2="21662" y2="29577"/>
                          <a14:foregroundMark x1="20163" y1="26056" x2="9809" y2="38028"/>
                          <a14:foregroundMark x1="9809" y1="38028" x2="9673" y2="38732"/>
                          <a14:foregroundMark x1="10354" y1="34507" x2="12670" y2="35211"/>
                          <a14:foregroundMark x1="19346" y1="83099" x2="19346" y2="83099"/>
                          <a14:foregroundMark x1="19210" y1="97887" x2="19210" y2="97887"/>
                          <a14:foregroundMark x1="17187" y1="89977" x2="17847" y2="88028"/>
                          <a14:foregroundMark x1="15804" y1="76761" x2="11853" y2="78873"/>
                          <a14:foregroundMark x1="91281" y1="40141" x2="91281" y2="40141"/>
                          <a14:foregroundMark x1="94687" y1="75352" x2="94687" y2="75352"/>
                          <a14:foregroundMark x1="94823" y1="26761" x2="94823" y2="26761"/>
                          <a14:foregroundMark x1="95640" y1="77465" x2="95640" y2="77465"/>
                          <a14:backgroundMark x1="5858" y1="19718" x2="5858" y2="19718"/>
                          <a14:backgroundMark x1="1090" y1="38028" x2="1090" y2="38028"/>
                          <a14:backgroundMark x1="1362" y1="40141" x2="681" y2="33803"/>
                          <a14:backgroundMark x1="2044" y1="44366" x2="545" y2="30282"/>
                          <a14:backgroundMark x1="1771" y1="44366" x2="954" y2="33099"/>
                          <a14:backgroundMark x1="1907" y1="41549" x2="1226" y2="30282"/>
                          <a14:backgroundMark x1="1090" y1="32394" x2="1226" y2="29577"/>
                          <a14:backgroundMark x1="1635" y1="41549" x2="954" y2="31690"/>
                          <a14:backgroundMark x1="954" y1="38732" x2="954" y2="38732"/>
                          <a14:backgroundMark x1="2180" y1="42254" x2="2180" y2="42254"/>
                          <a14:backgroundMark x1="2180" y1="41549" x2="2316" y2="29577"/>
                          <a14:backgroundMark x1="2316" y1="28873" x2="1362" y2="35211"/>
                          <a14:backgroundMark x1="1362" y1="34507" x2="1499" y2="40845"/>
                          <a14:backgroundMark x1="15395" y1="92958" x2="15668" y2="97183"/>
                          <a14:backgroundMark x1="20163" y1="99296" x2="21390" y2="97887"/>
                        </a14:backgroundRemoval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84831">
              <a:off x="317792" y="1718836"/>
              <a:ext cx="3941974" cy="762616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1132E5C-1E77-8340-922A-2D4E112661FC}"/>
                </a:ext>
              </a:extLst>
            </p:cNvPr>
            <p:cNvSpPr txBox="1"/>
            <p:nvPr/>
          </p:nvSpPr>
          <p:spPr>
            <a:xfrm rot="20520761">
              <a:off x="1374589" y="2005428"/>
              <a:ext cx="1752967" cy="327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543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PMinchoE" panose="02020900000000000000" pitchFamily="18" charset="-128"/>
                  <a:ea typeface="HGPMinchoE" panose="02020900000000000000" pitchFamily="18" charset="-128"/>
                </a:rPr>
                <a:t>1</a:t>
              </a:r>
              <a:r>
                <a:rPr kumimoji="1" lang="ja-JP" altLang="en-US" sz="1543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PMinchoE" panose="02020900000000000000" pitchFamily="18" charset="-128"/>
                  <a:ea typeface="HGPMinchoE" panose="02020900000000000000" pitchFamily="18" charset="-128"/>
                </a:rPr>
                <a:t>ヶ月コース</a:t>
              </a:r>
            </a:p>
          </p:txBody>
        </p:sp>
      </p:grp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1477DAC9-262E-3247-890A-45FD2A670B6C}"/>
              </a:ext>
            </a:extLst>
          </p:cNvPr>
          <p:cNvSpPr/>
          <p:nvPr/>
        </p:nvSpPr>
        <p:spPr>
          <a:xfrm>
            <a:off x="1547243" y="3619452"/>
            <a:ext cx="1008173" cy="31652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5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C95DDE9-9537-3740-B0C2-4497C5416DD7}"/>
              </a:ext>
            </a:extLst>
          </p:cNvPr>
          <p:cNvSpPr txBox="1"/>
          <p:nvPr/>
        </p:nvSpPr>
        <p:spPr>
          <a:xfrm>
            <a:off x="1564703" y="3611203"/>
            <a:ext cx="1058691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43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通常価格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4E28D3-A723-B843-B9B4-73858DCDC79D}"/>
              </a:ext>
            </a:extLst>
          </p:cNvPr>
          <p:cNvSpPr txBox="1"/>
          <p:nvPr/>
        </p:nvSpPr>
        <p:spPr>
          <a:xfrm>
            <a:off x="5279641" y="3463237"/>
            <a:ext cx="1707908" cy="49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23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ホーム用ジェル</a:t>
            </a:r>
            <a:endParaRPr kumimoji="1" lang="en-US" altLang="ja-JP" sz="1323" dirty="0">
              <a:solidFill>
                <a:schemeClr val="bg1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en-US" altLang="ja-JP" sz="132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10</a:t>
            </a:r>
            <a:r>
              <a:rPr kumimoji="1" lang="ja-JP" altLang="en-US" sz="1323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日分プレゼント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DC6917D0-8E7C-954B-B32F-6AD63C29EE16}"/>
              </a:ext>
            </a:extLst>
          </p:cNvPr>
          <p:cNvSpPr/>
          <p:nvPr/>
        </p:nvSpPr>
        <p:spPr>
          <a:xfrm>
            <a:off x="1086548" y="4715793"/>
            <a:ext cx="5838770" cy="7398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kumimoji="1" lang="en-US" altLang="ja-JP" sz="220" b="1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en-US" altLang="ja-JP" sz="225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¥</a:t>
            </a:r>
            <a:r>
              <a:rPr kumimoji="1" lang="en-US" altLang="ja-JP" sz="2205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123,970 </a:t>
            </a:r>
            <a:r>
              <a:rPr kumimoji="1" lang="ja-JP" altLang="en-US" sz="2250" b="1">
                <a:latin typeface="HGPMinchoE" panose="02020900000000000000" pitchFamily="18" charset="-128"/>
                <a:ea typeface="HGPMinchoE" panose="02020900000000000000" pitchFamily="18" charset="-128"/>
              </a:rPr>
              <a:t>→</a:t>
            </a:r>
            <a:r>
              <a:rPr kumimoji="1" lang="en-US" altLang="ja-JP" sz="225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 ¥</a:t>
            </a:r>
            <a:r>
              <a:rPr kumimoji="1" lang="en-US" altLang="ja-JP" sz="3086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111,870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EA5CE00-AC46-AE4B-A4B8-003B4FC89F2C}"/>
              </a:ext>
            </a:extLst>
          </p:cNvPr>
          <p:cNvGrpSpPr/>
          <p:nvPr/>
        </p:nvGrpSpPr>
        <p:grpSpPr>
          <a:xfrm rot="241456">
            <a:off x="133980" y="4187774"/>
            <a:ext cx="3692896" cy="758837"/>
            <a:chOff x="214542" y="1846898"/>
            <a:chExt cx="3941974" cy="762616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6A9B1D0D-2395-4445-9C5C-032637089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55" b="96479" l="1090" r="95640">
                          <a14:foregroundMark x1="6540" y1="45775" x2="6540" y2="45775"/>
                          <a14:foregroundMark x1="4203" y1="35783" x2="11853" y2="37324"/>
                          <a14:foregroundMark x1="11853" y1="37324" x2="21662" y2="29577"/>
                          <a14:foregroundMark x1="20163" y1="26056" x2="9809" y2="38028"/>
                          <a14:foregroundMark x1="9809" y1="38028" x2="9673" y2="38732"/>
                          <a14:foregroundMark x1="10354" y1="34507" x2="12670" y2="35211"/>
                          <a14:foregroundMark x1="19346" y1="83099" x2="19346" y2="83099"/>
                          <a14:foregroundMark x1="19210" y1="97887" x2="19210" y2="97887"/>
                          <a14:foregroundMark x1="17187" y1="89977" x2="17847" y2="88028"/>
                          <a14:foregroundMark x1="15804" y1="76761" x2="11853" y2="78873"/>
                          <a14:foregroundMark x1="91281" y1="40141" x2="91281" y2="40141"/>
                          <a14:foregroundMark x1="94687" y1="75352" x2="94687" y2="75352"/>
                          <a14:foregroundMark x1="94823" y1="26761" x2="94823" y2="26761"/>
                          <a14:foregroundMark x1="95640" y1="77465" x2="95640" y2="77465"/>
                          <a14:backgroundMark x1="5858" y1="19718" x2="5858" y2="19718"/>
                          <a14:backgroundMark x1="1090" y1="38028" x2="1090" y2="38028"/>
                          <a14:backgroundMark x1="1362" y1="40141" x2="681" y2="33803"/>
                          <a14:backgroundMark x1="2044" y1="44366" x2="545" y2="30282"/>
                          <a14:backgroundMark x1="1771" y1="44366" x2="954" y2="33099"/>
                          <a14:backgroundMark x1="1907" y1="41549" x2="1226" y2="30282"/>
                          <a14:backgroundMark x1="1090" y1="32394" x2="1226" y2="29577"/>
                          <a14:backgroundMark x1="1635" y1="41549" x2="954" y2="31690"/>
                          <a14:backgroundMark x1="954" y1="38732" x2="954" y2="38732"/>
                          <a14:backgroundMark x1="2180" y1="42254" x2="2180" y2="42254"/>
                          <a14:backgroundMark x1="2180" y1="41549" x2="2316" y2="29577"/>
                          <a14:backgroundMark x1="2316" y1="28873" x2="1362" y2="35211"/>
                          <a14:backgroundMark x1="1362" y1="34507" x2="1499" y2="40845"/>
                          <a14:backgroundMark x1="15395" y1="92958" x2="15668" y2="97183"/>
                          <a14:backgroundMark x1="20163" y1="99296" x2="21390" y2="97887"/>
                        </a14:backgroundRemoval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84831">
              <a:off x="214542" y="1846898"/>
              <a:ext cx="3941974" cy="762616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A79EE8D-5A29-8646-BD5E-4760243BB864}"/>
                </a:ext>
              </a:extLst>
            </p:cNvPr>
            <p:cNvSpPr txBox="1"/>
            <p:nvPr/>
          </p:nvSpPr>
          <p:spPr>
            <a:xfrm rot="20520761">
              <a:off x="1100085" y="2156659"/>
              <a:ext cx="1752967" cy="33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543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PMinchoE" panose="02020900000000000000" pitchFamily="18" charset="-128"/>
                  <a:ea typeface="HGPMinchoE" panose="02020900000000000000" pitchFamily="18" charset="-128"/>
                </a:rPr>
                <a:t>2</a:t>
              </a:r>
              <a:r>
                <a:rPr kumimoji="1" lang="ja-JP" altLang="en-US" sz="1543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PMinchoE" panose="02020900000000000000" pitchFamily="18" charset="-128"/>
                  <a:ea typeface="HGPMinchoE" panose="02020900000000000000" pitchFamily="18" charset="-128"/>
                </a:rPr>
                <a:t>ヶ月コース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CB0F41B-32F4-9B46-ACCF-4FB664661800}"/>
              </a:ext>
            </a:extLst>
          </p:cNvPr>
          <p:cNvSpPr txBox="1"/>
          <p:nvPr/>
        </p:nvSpPr>
        <p:spPr>
          <a:xfrm>
            <a:off x="1399978" y="4991969"/>
            <a:ext cx="1058691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4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通常価格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89050E7-BB63-BE42-A787-3CBB82C7553E}"/>
              </a:ext>
            </a:extLst>
          </p:cNvPr>
          <p:cNvSpPr txBox="1"/>
          <p:nvPr/>
        </p:nvSpPr>
        <p:spPr>
          <a:xfrm>
            <a:off x="5356458" y="4853959"/>
            <a:ext cx="1707908" cy="49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2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ホーム用ジェル</a:t>
            </a:r>
            <a:endParaRPr kumimoji="1" lang="en-US" altLang="ja-JP" sz="1323" dirty="0">
              <a:solidFill>
                <a:schemeClr val="bg1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en-US" altLang="ja-JP" sz="132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1</a:t>
            </a:r>
            <a:r>
              <a:rPr kumimoji="1" lang="ja-JP" altLang="en-US" sz="132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５日分プレゼント</a:t>
            </a:r>
          </a:p>
        </p:txBody>
      </p: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BF0DB5A8-1029-6441-94C7-49530C4D614F}"/>
              </a:ext>
            </a:extLst>
          </p:cNvPr>
          <p:cNvSpPr/>
          <p:nvPr/>
        </p:nvSpPr>
        <p:spPr>
          <a:xfrm>
            <a:off x="1349651" y="4999105"/>
            <a:ext cx="1008173" cy="31652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50"/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145DA284-E684-D04E-8002-09E925D80612}"/>
              </a:ext>
            </a:extLst>
          </p:cNvPr>
          <p:cNvSpPr/>
          <p:nvPr/>
        </p:nvSpPr>
        <p:spPr>
          <a:xfrm>
            <a:off x="1075118" y="6118739"/>
            <a:ext cx="5838770" cy="7398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kumimoji="1" lang="en-US" altLang="ja-JP" sz="220" b="1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en-US" altLang="ja-JP" sz="225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            ¥</a:t>
            </a:r>
            <a:r>
              <a:rPr kumimoji="1" lang="en-US" altLang="ja-JP" sz="2205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174,570 </a:t>
            </a:r>
            <a:r>
              <a:rPr kumimoji="1" lang="ja-JP" altLang="en-US" sz="225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→</a:t>
            </a:r>
            <a:r>
              <a:rPr kumimoji="1" lang="en-US" altLang="ja-JP" sz="225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 ¥</a:t>
            </a:r>
            <a:r>
              <a:rPr kumimoji="1" lang="en-US" altLang="ja-JP" sz="3086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137,700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D43431B1-4F0D-A84E-989A-7FB8E4B1A539}"/>
              </a:ext>
            </a:extLst>
          </p:cNvPr>
          <p:cNvGrpSpPr/>
          <p:nvPr/>
        </p:nvGrpSpPr>
        <p:grpSpPr>
          <a:xfrm rot="241456">
            <a:off x="121831" y="5699679"/>
            <a:ext cx="3413294" cy="597850"/>
            <a:chOff x="317792" y="1718836"/>
            <a:chExt cx="3941974" cy="762616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BA26244-6A30-CE4F-BB3C-5F166D29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155" b="96479" l="1090" r="95640">
                          <a14:foregroundMark x1="6540" y1="45775" x2="6540" y2="45775"/>
                          <a14:foregroundMark x1="4203" y1="35783" x2="11853" y2="37324"/>
                          <a14:foregroundMark x1="11853" y1="37324" x2="21662" y2="29577"/>
                          <a14:foregroundMark x1="20163" y1="26056" x2="9809" y2="38028"/>
                          <a14:foregroundMark x1="9809" y1="38028" x2="9673" y2="38732"/>
                          <a14:foregroundMark x1="10354" y1="34507" x2="12670" y2="35211"/>
                          <a14:foregroundMark x1="19346" y1="83099" x2="19346" y2="83099"/>
                          <a14:foregroundMark x1="19210" y1="97887" x2="19210" y2="97887"/>
                          <a14:foregroundMark x1="17187" y1="89977" x2="17847" y2="88028"/>
                          <a14:foregroundMark x1="15804" y1="76761" x2="11853" y2="78873"/>
                          <a14:foregroundMark x1="91281" y1="40141" x2="91281" y2="40141"/>
                          <a14:foregroundMark x1="94687" y1="75352" x2="94687" y2="75352"/>
                          <a14:foregroundMark x1="94823" y1="26761" x2="94823" y2="26761"/>
                          <a14:foregroundMark x1="95640" y1="77465" x2="95640" y2="77465"/>
                          <a14:backgroundMark x1="5858" y1="19718" x2="5858" y2="19718"/>
                          <a14:backgroundMark x1="1090" y1="38028" x2="1090" y2="38028"/>
                          <a14:backgroundMark x1="1362" y1="40141" x2="681" y2="33803"/>
                          <a14:backgroundMark x1="2044" y1="44366" x2="545" y2="30282"/>
                          <a14:backgroundMark x1="1771" y1="44366" x2="954" y2="33099"/>
                          <a14:backgroundMark x1="1907" y1="41549" x2="1226" y2="30282"/>
                          <a14:backgroundMark x1="1090" y1="32394" x2="1226" y2="29577"/>
                          <a14:backgroundMark x1="1635" y1="41549" x2="954" y2="31690"/>
                          <a14:backgroundMark x1="954" y1="38732" x2="954" y2="38732"/>
                          <a14:backgroundMark x1="2180" y1="42254" x2="2180" y2="42254"/>
                          <a14:backgroundMark x1="2180" y1="41549" x2="2316" y2="29577"/>
                          <a14:backgroundMark x1="2316" y1="28873" x2="1362" y2="35211"/>
                          <a14:backgroundMark x1="1362" y1="34507" x2="1499" y2="40845"/>
                          <a14:backgroundMark x1="15395" y1="92958" x2="15668" y2="97183"/>
                          <a14:backgroundMark x1="20163" y1="99296" x2="21390" y2="97887"/>
                        </a14:backgroundRemoval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84831">
              <a:off x="317792" y="1718836"/>
              <a:ext cx="3941974" cy="762616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AAB16500-6E36-F74B-9B2E-780A7144E244}"/>
                </a:ext>
              </a:extLst>
            </p:cNvPr>
            <p:cNvSpPr txBox="1"/>
            <p:nvPr/>
          </p:nvSpPr>
          <p:spPr>
            <a:xfrm rot="20520761">
              <a:off x="1371564" y="1920071"/>
              <a:ext cx="1752966" cy="42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543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PMinchoE" panose="02020900000000000000" pitchFamily="18" charset="-128"/>
                  <a:ea typeface="HGPMinchoE" panose="02020900000000000000" pitchFamily="18" charset="-128"/>
                </a:rPr>
                <a:t>3</a:t>
              </a:r>
              <a:r>
                <a:rPr kumimoji="1" lang="ja-JP" altLang="en-US" sz="1543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PMinchoE" panose="02020900000000000000" pitchFamily="18" charset="-128"/>
                  <a:ea typeface="HGPMinchoE" panose="02020900000000000000" pitchFamily="18" charset="-128"/>
                </a:rPr>
                <a:t>ヶ月コース</a:t>
              </a: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53AB4D-16C9-404B-969B-B45479D5E61F}"/>
              </a:ext>
            </a:extLst>
          </p:cNvPr>
          <p:cNvSpPr txBox="1"/>
          <p:nvPr/>
        </p:nvSpPr>
        <p:spPr>
          <a:xfrm>
            <a:off x="1299133" y="6381091"/>
            <a:ext cx="1058691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4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通常価格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5830C0A-57E7-5443-9797-793769B14FC9}"/>
              </a:ext>
            </a:extLst>
          </p:cNvPr>
          <p:cNvSpPr txBox="1"/>
          <p:nvPr/>
        </p:nvSpPr>
        <p:spPr>
          <a:xfrm>
            <a:off x="5311031" y="6231179"/>
            <a:ext cx="1707908" cy="49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2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ホーム用ジェル</a:t>
            </a:r>
            <a:endParaRPr kumimoji="1" lang="en-US" altLang="ja-JP" sz="1323" dirty="0">
              <a:solidFill>
                <a:schemeClr val="bg1"/>
              </a:solidFill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en-US" altLang="ja-JP" sz="132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30</a:t>
            </a:r>
            <a:r>
              <a:rPr kumimoji="1" lang="ja-JP" altLang="en-US" sz="1323" dirty="0">
                <a:solidFill>
                  <a:schemeClr val="bg1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日分プレゼント</a:t>
            </a: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4D909A0A-EC28-2442-BD20-96CD54E5694C}"/>
              </a:ext>
            </a:extLst>
          </p:cNvPr>
          <p:cNvSpPr/>
          <p:nvPr/>
        </p:nvSpPr>
        <p:spPr>
          <a:xfrm>
            <a:off x="1262064" y="6381091"/>
            <a:ext cx="1008173" cy="31652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50"/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EEE8958A-40CC-3D46-903A-652ABEBC9A20}"/>
              </a:ext>
            </a:extLst>
          </p:cNvPr>
          <p:cNvSpPr/>
          <p:nvPr/>
        </p:nvSpPr>
        <p:spPr>
          <a:xfrm>
            <a:off x="1075118" y="7419434"/>
            <a:ext cx="5838770" cy="121285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latin typeface="HGPMinchoE" panose="02020900000000000000" pitchFamily="18" charset="-128"/>
                <a:ea typeface="HGPMinchoE" panose="02020900000000000000" pitchFamily="18" charset="-128"/>
              </a:rPr>
              <a:t>ホーム用ジェル</a:t>
            </a:r>
            <a:r>
              <a:rPr kumimoji="1" lang="en-US" altLang="ja-JP" sz="240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1</a:t>
            </a:r>
            <a:r>
              <a:rPr kumimoji="1" lang="ja-JP" altLang="en-US" b="1">
                <a:latin typeface="HGPMinchoE" panose="02020900000000000000" pitchFamily="18" charset="-128"/>
                <a:ea typeface="HGPMinchoE" panose="02020900000000000000" pitchFamily="18" charset="-128"/>
              </a:rPr>
              <a:t>本</a:t>
            </a:r>
            <a:r>
              <a:rPr kumimoji="1" lang="en-US" altLang="ja-JP" sz="240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¥4,400</a:t>
            </a:r>
            <a:r>
              <a:rPr kumimoji="1" lang="ja-JP" altLang="en-US" sz="2400" b="1">
                <a:latin typeface="HGPMinchoE" panose="02020900000000000000" pitchFamily="18" charset="-128"/>
                <a:ea typeface="HGPMinchoE" panose="02020900000000000000" pitchFamily="18" charset="-128"/>
              </a:rPr>
              <a:t>→</a:t>
            </a:r>
            <a:r>
              <a:rPr kumimoji="1" lang="en-US" altLang="ja-JP" sz="240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¥</a:t>
            </a:r>
            <a:r>
              <a:rPr kumimoji="1" lang="en-US" altLang="ja-JP" sz="280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2,860</a:t>
            </a:r>
          </a:p>
          <a:p>
            <a:pPr algn="ctr"/>
            <a:r>
              <a:rPr kumimoji="1" lang="ja-JP" altLang="en-US" b="1">
                <a:latin typeface="HGPMinchoE" panose="02020900000000000000" pitchFamily="18" charset="-128"/>
                <a:ea typeface="HGPMinchoE" panose="02020900000000000000" pitchFamily="18" charset="-128"/>
              </a:rPr>
              <a:t>オフィスホワイトニング</a:t>
            </a:r>
            <a:r>
              <a:rPr kumimoji="1" lang="en-US" altLang="ja-JP" sz="240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1</a:t>
            </a:r>
            <a:r>
              <a:rPr kumimoji="1" lang="ja-JP" altLang="en-US" b="1">
                <a:latin typeface="HGPMinchoE" panose="02020900000000000000" pitchFamily="18" charset="-128"/>
                <a:ea typeface="HGPMinchoE" panose="02020900000000000000" pitchFamily="18" charset="-128"/>
              </a:rPr>
              <a:t>回</a:t>
            </a:r>
            <a:r>
              <a:rPr kumimoji="1" lang="en-US" altLang="ja-JP" sz="240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¥15,400</a:t>
            </a:r>
            <a:r>
              <a:rPr kumimoji="1" lang="ja-JP" altLang="en-US" sz="2400" b="1">
                <a:latin typeface="HGPMinchoE" panose="02020900000000000000" pitchFamily="18" charset="-128"/>
                <a:ea typeface="HGPMinchoE" panose="02020900000000000000" pitchFamily="18" charset="-128"/>
              </a:rPr>
              <a:t>→</a:t>
            </a:r>
            <a:r>
              <a:rPr kumimoji="1" lang="en-US" altLang="ja-JP" sz="240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¥</a:t>
            </a:r>
            <a:r>
              <a:rPr kumimoji="1" lang="en-US" altLang="ja-JP" sz="2800" b="1" dirty="0">
                <a:latin typeface="HGPMinchoE" panose="02020900000000000000" pitchFamily="18" charset="-128"/>
                <a:ea typeface="HGPMinchoE" panose="02020900000000000000" pitchFamily="18" charset="-128"/>
              </a:rPr>
              <a:t>8,800</a:t>
            </a:r>
            <a:endParaRPr kumimoji="1" lang="en-US" altLang="ja-JP" b="1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0544295-1DD8-544E-AE35-15991E4560F7}"/>
              </a:ext>
            </a:extLst>
          </p:cNvPr>
          <p:cNvGrpSpPr/>
          <p:nvPr/>
        </p:nvGrpSpPr>
        <p:grpSpPr>
          <a:xfrm rot="241456">
            <a:off x="322125" y="7014421"/>
            <a:ext cx="3663079" cy="719429"/>
            <a:chOff x="317792" y="1718836"/>
            <a:chExt cx="3941974" cy="762616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B1BC3057-7683-7242-9B15-7808EB25A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155" b="96479" l="1090" r="95640">
                          <a14:foregroundMark x1="6540" y1="45775" x2="6540" y2="45775"/>
                          <a14:foregroundMark x1="4203" y1="35783" x2="11853" y2="37324"/>
                          <a14:foregroundMark x1="11853" y1="37324" x2="21662" y2="29577"/>
                          <a14:foregroundMark x1="20163" y1="26056" x2="9809" y2="38028"/>
                          <a14:foregroundMark x1="9809" y1="38028" x2="9673" y2="38732"/>
                          <a14:foregroundMark x1="10354" y1="34507" x2="12670" y2="35211"/>
                          <a14:foregroundMark x1="19346" y1="83099" x2="19346" y2="83099"/>
                          <a14:foregroundMark x1="19210" y1="97887" x2="19210" y2="97887"/>
                          <a14:foregroundMark x1="17187" y1="89977" x2="17847" y2="88028"/>
                          <a14:foregroundMark x1="15804" y1="76761" x2="11853" y2="78873"/>
                          <a14:foregroundMark x1="91281" y1="40141" x2="91281" y2="40141"/>
                          <a14:foregroundMark x1="94687" y1="75352" x2="94687" y2="75352"/>
                          <a14:foregroundMark x1="94823" y1="26761" x2="94823" y2="26761"/>
                          <a14:foregroundMark x1="95640" y1="77465" x2="95640" y2="77465"/>
                          <a14:backgroundMark x1="5858" y1="19718" x2="5858" y2="19718"/>
                          <a14:backgroundMark x1="1090" y1="38028" x2="1090" y2="38028"/>
                          <a14:backgroundMark x1="1362" y1="40141" x2="681" y2="33803"/>
                          <a14:backgroundMark x1="2044" y1="44366" x2="545" y2="30282"/>
                          <a14:backgroundMark x1="1771" y1="44366" x2="954" y2="33099"/>
                          <a14:backgroundMark x1="1907" y1="41549" x2="1226" y2="30282"/>
                          <a14:backgroundMark x1="1090" y1="32394" x2="1226" y2="29577"/>
                          <a14:backgroundMark x1="1635" y1="41549" x2="954" y2="31690"/>
                          <a14:backgroundMark x1="954" y1="38732" x2="954" y2="38732"/>
                          <a14:backgroundMark x1="2180" y1="42254" x2="2180" y2="42254"/>
                          <a14:backgroundMark x1="2180" y1="41549" x2="2316" y2="29577"/>
                          <a14:backgroundMark x1="2316" y1="28873" x2="1362" y2="35211"/>
                          <a14:backgroundMark x1="1362" y1="34507" x2="1499" y2="40845"/>
                          <a14:backgroundMark x1="15395" y1="92958" x2="15668" y2="97183"/>
                          <a14:backgroundMark x1="20163" y1="99296" x2="21390" y2="97887"/>
                        </a14:backgroundRemoval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84831">
              <a:off x="317792" y="1718836"/>
              <a:ext cx="3941974" cy="762616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38C7B32B-8C06-E347-A13D-CFA36D383FCD}"/>
                </a:ext>
              </a:extLst>
            </p:cNvPr>
            <p:cNvSpPr txBox="1"/>
            <p:nvPr/>
          </p:nvSpPr>
          <p:spPr>
            <a:xfrm rot="20520761">
              <a:off x="1164653" y="1987717"/>
              <a:ext cx="2146296" cy="34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543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PMinchoE" panose="02020900000000000000" pitchFamily="18" charset="-128"/>
                  <a:ea typeface="HGPMinchoE" panose="02020900000000000000" pitchFamily="18" charset="-128"/>
                </a:rPr>
                <a:t>単品ホワイトニング</a:t>
              </a:r>
              <a:endParaRPr kumimoji="1" lang="ja-JP" altLang="en-US" sz="1323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GPMinchoE" panose="02020900000000000000" pitchFamily="18" charset="-128"/>
                <a:ea typeface="HGPMinchoE" panose="02020900000000000000" pitchFamily="18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C34B309E-6CF0-6E8F-5CCC-755654E529E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88" b="95718" l="4623" r="95548">
                        <a14:foregroundMark x1="90582" y1="77894" x2="90582" y2="77894"/>
                        <a14:foregroundMark x1="95548" y1="75463" x2="95548" y2="75463"/>
                        <a14:foregroundMark x1="54966" y1="95833" x2="54966" y2="95833"/>
                        <a14:foregroundMark x1="64041" y1="89005" x2="64041" y2="89005"/>
                        <a14:foregroundMark x1="56678" y1="89699" x2="56678" y2="89699"/>
                        <a14:foregroundMark x1="57192" y1="88426" x2="57192" y2="88426"/>
                        <a14:foregroundMark x1="59418" y1="81366" x2="59418" y2="81366"/>
                        <a14:foregroundMark x1="60445" y1="77894" x2="60445" y2="77894"/>
                        <a14:foregroundMark x1="62671" y1="76968" x2="36301" y2="79514"/>
                        <a14:foregroundMark x1="36301" y1="79514" x2="35788" y2="79745"/>
                        <a14:foregroundMark x1="35274" y1="82292" x2="65925" y2="82523"/>
                        <a14:foregroundMark x1="65925" y1="82523" x2="51199" y2="90046"/>
                        <a14:foregroundMark x1="51199" y1="90046" x2="53596" y2="83449"/>
                        <a14:foregroundMark x1="62671" y1="68981" x2="57705" y2="60069"/>
                        <a14:foregroundMark x1="57705" y1="60069" x2="57705" y2="57870"/>
                        <a14:foregroundMark x1="56678" y1="46181" x2="55308" y2="59375"/>
                        <a14:foregroundMark x1="55308" y1="59375" x2="43664" y2="63542"/>
                        <a14:foregroundMark x1="43664" y1="63542" x2="38014" y2="51968"/>
                        <a14:foregroundMark x1="38014" y1="51968" x2="53425" y2="53472"/>
                        <a14:foregroundMark x1="53425" y1="53472" x2="53596" y2="55093"/>
                        <a14:foregroundMark x1="67295" y1="57292" x2="49486" y2="61458"/>
                        <a14:foregroundMark x1="49486" y1="61458" x2="33048" y2="56019"/>
                        <a14:foregroundMark x1="33048" y1="56019" x2="31507" y2="44792"/>
                        <a14:foregroundMark x1="31507" y1="44792" x2="46918" y2="41782"/>
                        <a14:foregroundMark x1="46918" y1="41782" x2="61301" y2="50463"/>
                        <a14:foregroundMark x1="61301" y1="50463" x2="63527" y2="60301"/>
                        <a14:foregroundMark x1="63527" y1="60301" x2="51884" y2="68403"/>
                        <a14:foregroundMark x1="51884" y1="68403" x2="38014" y2="66551"/>
                        <a14:foregroundMark x1="38014" y1="66551" x2="30308" y2="56597"/>
                        <a14:foregroundMark x1="30308" y1="56597" x2="30308" y2="56597"/>
                        <a14:foregroundMark x1="48116" y1="40856" x2="51712" y2="8449"/>
                        <a14:foregroundMark x1="46233" y1="5671" x2="51199" y2="14583"/>
                        <a14:foregroundMark x1="51199" y1="14583" x2="47089" y2="29745"/>
                        <a14:foregroundMark x1="51199" y1="3588" x2="57192" y2="22801"/>
                        <a14:foregroundMark x1="57192" y1="22801" x2="55308" y2="26389"/>
                        <a14:foregroundMark x1="59932" y1="5440" x2="59075" y2="37500"/>
                        <a14:foregroundMark x1="59075" y1="37500" x2="53596" y2="47569"/>
                        <a14:foregroundMark x1="53596" y1="47569" x2="61815" y2="66204"/>
                        <a14:foregroundMark x1="66781" y1="51736" x2="66781" y2="60417"/>
                        <a14:foregroundMark x1="66781" y1="60417" x2="34589" y2="70602"/>
                        <a14:foregroundMark x1="34589" y1="70602" x2="24486" y2="65162"/>
                        <a14:foregroundMark x1="24486" y1="65162" x2="21918" y2="38773"/>
                        <a14:foregroundMark x1="21918" y1="38773" x2="10616" y2="20255"/>
                        <a14:foregroundMark x1="10616" y1="20255" x2="10788" y2="11574"/>
                        <a14:foregroundMark x1="10788" y1="11574" x2="33390" y2="49190"/>
                        <a14:foregroundMark x1="4623" y1="13079" x2="4623" y2="13079"/>
                        <a14:foregroundMark x1="38527" y1="18634" x2="38527" y2="18634"/>
                        <a14:foregroundMark x1="33048" y1="8796" x2="33390" y2="19560"/>
                        <a14:foregroundMark x1="31678" y1="6019" x2="41952" y2="33912"/>
                        <a14:foregroundMark x1="41952" y1="33912" x2="42637" y2="34375"/>
                        <a14:foregroundMark x1="32021" y1="22106" x2="37158" y2="28819"/>
                        <a14:foregroundMark x1="70377" y1="53588" x2="69178" y2="62500"/>
                        <a14:foregroundMark x1="69178" y1="62500" x2="69007" y2="628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81204">
            <a:off x="6686299" y="1453188"/>
            <a:ext cx="756134" cy="1273542"/>
          </a:xfrm>
          <a:prstGeom prst="rect">
            <a:avLst/>
          </a:prstGeom>
        </p:spPr>
      </p:pic>
      <p:pic>
        <p:nvPicPr>
          <p:cNvPr id="1028" name="Picture 4" descr="ウサギ鏡餅（卯年 年賀状無料イラスト）のかわいいフリーイラスト素材">
            <a:extLst>
              <a:ext uri="{FF2B5EF4-FFF2-40B4-BE49-F238E27FC236}">
                <a16:creationId xmlns:a16="http://schemas.microsoft.com/office/drawing/2014/main" id="{AD03495E-5B87-E04E-74AB-0C56D65A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938">
            <a:off x="264220" y="1937463"/>
            <a:ext cx="978175" cy="15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22799</TotalTime>
  <Words>87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HGPMinchoE</vt:lpstr>
      <vt:lpstr>HGSMinchoE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見田 晃圭</dc:creator>
  <cp:lastModifiedBy>和久 正彦</cp:lastModifiedBy>
  <cp:revision>31</cp:revision>
  <cp:lastPrinted>2022-11-18T09:25:50Z</cp:lastPrinted>
  <dcterms:created xsi:type="dcterms:W3CDTF">2021-11-11T00:47:04Z</dcterms:created>
  <dcterms:modified xsi:type="dcterms:W3CDTF">2022-11-22T00:46:22Z</dcterms:modified>
</cp:coreProperties>
</file>